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8"/>
  </p:normalViewPr>
  <p:slideViewPr>
    <p:cSldViewPr snapToGrid="0">
      <p:cViewPr varScale="1">
        <p:scale>
          <a:sx n="90" d="100"/>
          <a:sy n="90" d="100"/>
        </p:scale>
        <p:origin x="27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5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1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5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1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0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5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0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0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03968F-37D7-89E2-D863-8B5ED5871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algn="ctr">
              <a:lnSpc>
                <a:spcPct val="95000"/>
              </a:lnSpc>
            </a:pPr>
            <a:r>
              <a:rPr kumimoji="1" lang="ko-Kore-KR" altLang="en-US" sz="10000" dirty="0"/>
              <a:t>스네이크</a:t>
            </a:r>
            <a:r>
              <a:rPr kumimoji="1" lang="ko-KR" altLang="en-US" sz="10000" dirty="0"/>
              <a:t> 게임</a:t>
            </a:r>
            <a:endParaRPr kumimoji="1" lang="ko-Kore-KR" altLang="en-US" sz="10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272AC6-7DF2-116E-7D42-D46918909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1060868"/>
          </a:xfrm>
        </p:spPr>
        <p:txBody>
          <a:bodyPr anchor="t">
            <a:normAutofit fontScale="70000" lnSpcReduction="20000"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ore-KR" sz="2400" dirty="0"/>
              <a:t>2</a:t>
            </a:r>
            <a:r>
              <a:rPr kumimoji="1" lang="en-US" altLang="ko-KR" sz="2400" dirty="0"/>
              <a:t>01727034</a:t>
            </a:r>
            <a:r>
              <a:rPr kumimoji="1" lang="ko-KR" altLang="en-US" sz="2400" dirty="0"/>
              <a:t> 허도영</a:t>
            </a:r>
            <a:endParaRPr kumimoji="1" lang="en-US" altLang="ko-KR" sz="2400" dirty="0"/>
          </a:p>
          <a:p>
            <a:pPr algn="ctr">
              <a:lnSpc>
                <a:spcPct val="90000"/>
              </a:lnSpc>
            </a:pPr>
            <a:r>
              <a:rPr kumimoji="1" lang="ko-KR" altLang="en-US" sz="2400" dirty="0"/>
              <a:t>동작 환경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Mac </a:t>
            </a:r>
            <a:r>
              <a:rPr kumimoji="1" lang="en-US" altLang="ko-KR" sz="2400" dirty="0" err="1"/>
              <a:t>os</a:t>
            </a:r>
            <a:endParaRPr kumimoji="1" lang="en-US" altLang="ko-KR" sz="2400" dirty="0"/>
          </a:p>
          <a:p>
            <a:pPr algn="ctr">
              <a:lnSpc>
                <a:spcPct val="90000"/>
              </a:lnSpc>
            </a:pP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pPr algn="ctr">
              <a:lnSpc>
                <a:spcPct val="90000"/>
              </a:lnSpc>
            </a:pPr>
            <a:endParaRPr kumimoji="1" lang="en-US" altLang="ko-KR" sz="2400" dirty="0"/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F9838126-E7C4-4C69-1E09-964231A94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9" r="23704" b="2"/>
          <a:stretch/>
        </p:blipFill>
        <p:spPr>
          <a:xfrm>
            <a:off x="4898147" y="591670"/>
            <a:ext cx="2391110" cy="2688873"/>
          </a:xfrm>
          <a:prstGeom prst="rect">
            <a:avLst/>
          </a:prstGeom>
        </p:spPr>
      </p:pic>
      <p:sp>
        <p:nvSpPr>
          <p:cNvPr id="67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E9E14"/>
          </a:solidFill>
          <a:ln w="38100" cap="rnd">
            <a:solidFill>
              <a:srgbClr val="FE9E1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877824"/>
            <a:ext cx="4257675" cy="871537"/>
          </a:xfrm>
        </p:spPr>
        <p:txBody>
          <a:bodyPr>
            <a:noAutofit/>
          </a:bodyPr>
          <a:lstStyle/>
          <a:p>
            <a:r>
              <a:rPr lang="en" altLang="ko-Kore-KR" sz="3600" dirty="0" err="1">
                <a:effectLst/>
                <a:latin typeface="Helvetica Neue" panose="02000503000000020004" pitchFamily="2" charset="0"/>
              </a:rPr>
              <a:t>print_title_screen</a:t>
            </a:r>
            <a:r>
              <a:rPr lang="en" altLang="ko-Kore-KR" sz="3600" dirty="0">
                <a:effectLst/>
                <a:latin typeface="Helvetica Neue" panose="02000503000000020004" pitchFamily="2" charset="0"/>
              </a:rPr>
              <a:t>()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/>
          <a:lstStyle/>
          <a:p>
            <a:r>
              <a:rPr kumimoji="1" lang="ko-KR" altLang="en-US" dirty="0"/>
              <a:t>게임 타이틀 화면 만드는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내용 개체 틀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373ADED-1D45-F96B-A853-CB262FF21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675" y="1310801"/>
            <a:ext cx="6915935" cy="3594882"/>
          </a:xfrm>
        </p:spPr>
      </p:pic>
    </p:spTree>
    <p:extLst>
      <p:ext uri="{BB962C8B-B14F-4D97-AF65-F5344CB8AC3E}">
        <p14:creationId xmlns:p14="http://schemas.microsoft.com/office/powerpoint/2010/main" val="52696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877824"/>
            <a:ext cx="4257675" cy="871537"/>
          </a:xfrm>
        </p:spPr>
        <p:txBody>
          <a:bodyPr>
            <a:noAutofit/>
          </a:bodyPr>
          <a:lstStyle/>
          <a:p>
            <a:r>
              <a:rPr lang="en" altLang="ko-Kore-KR" sz="3600" dirty="0" err="1">
                <a:effectLst/>
                <a:latin typeface="Helvetica Neue" panose="02000503000000020004" pitchFamily="2" charset="0"/>
              </a:rPr>
              <a:t>print_rule_screen</a:t>
            </a:r>
            <a:r>
              <a:rPr lang="en" altLang="ko-Kore-KR" sz="3600" dirty="0">
                <a:effectLst/>
                <a:latin typeface="Helvetica Neue" panose="02000503000000020004" pitchFamily="2" charset="0"/>
              </a:rPr>
              <a:t>()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/>
          <a:lstStyle/>
          <a:p>
            <a:r>
              <a:rPr kumimoji="1" lang="ko-KR" altLang="en-US" dirty="0"/>
              <a:t>게임 방법 화면 만드는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8" name="내용 개체 틀 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B1E6063-9168-5345-793F-873A6BAC8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776" y="1772513"/>
            <a:ext cx="7029450" cy="3312973"/>
          </a:xfrm>
        </p:spPr>
      </p:pic>
    </p:spTree>
    <p:extLst>
      <p:ext uri="{BB962C8B-B14F-4D97-AF65-F5344CB8AC3E}">
        <p14:creationId xmlns:p14="http://schemas.microsoft.com/office/powerpoint/2010/main" val="347669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877824"/>
            <a:ext cx="4257675" cy="871537"/>
          </a:xfrm>
        </p:spPr>
        <p:txBody>
          <a:bodyPr>
            <a:noAutofit/>
          </a:bodyPr>
          <a:lstStyle/>
          <a:p>
            <a:r>
              <a:rPr lang="en" altLang="ko-Kore-KR" sz="4800" dirty="0" err="1">
                <a:effectLst/>
                <a:latin typeface="Helvetica Neue" panose="02000503000000020004" pitchFamily="2" charset="0"/>
              </a:rPr>
              <a:t>ResetGame</a:t>
            </a:r>
            <a:r>
              <a:rPr lang="en" altLang="ko-Kore-KR" sz="4800" dirty="0">
                <a:effectLst/>
                <a:latin typeface="Helvetica Neue" panose="02000503000000020004" pitchFamily="2" charset="0"/>
              </a:rPr>
              <a:t>()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게임 오버가 </a:t>
            </a:r>
            <a:r>
              <a:rPr kumimoji="1" lang="ko-KR" altLang="en-US" dirty="0" err="1"/>
              <a:t>된후</a:t>
            </a:r>
            <a:r>
              <a:rPr kumimoji="1" lang="ko-KR" altLang="en-US" dirty="0"/>
              <a:t> 다시 게임을 </a:t>
            </a:r>
            <a:r>
              <a:rPr kumimoji="1" lang="ko-KR" altLang="en-US" dirty="0" err="1"/>
              <a:t>시작할때</a:t>
            </a:r>
            <a:r>
              <a:rPr kumimoji="1" lang="ko-KR" altLang="en-US" dirty="0"/>
              <a:t> 게임을 리셋 시키는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1AF27E-72C2-CB20-DAAC-D04F590DF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493" y="1310132"/>
            <a:ext cx="5944203" cy="3790506"/>
          </a:xfrm>
        </p:spPr>
      </p:pic>
    </p:spTree>
    <p:extLst>
      <p:ext uri="{BB962C8B-B14F-4D97-AF65-F5344CB8AC3E}">
        <p14:creationId xmlns:p14="http://schemas.microsoft.com/office/powerpoint/2010/main" val="354873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877824"/>
            <a:ext cx="4257675" cy="871537"/>
          </a:xfrm>
        </p:spPr>
        <p:txBody>
          <a:bodyPr>
            <a:noAutofit/>
          </a:bodyPr>
          <a:lstStyle/>
          <a:p>
            <a:r>
              <a:rPr lang="en-US" altLang="ko-Kore-KR" sz="4800" dirty="0">
                <a:latin typeface="Helvetica Neue" panose="02000503000000020004" pitchFamily="2" charset="0"/>
              </a:rPr>
              <a:t>Main()</a:t>
            </a:r>
            <a:endParaRPr lang="en" altLang="ko-Kore-KR" sz="48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프로그램을 동작하도록 만드는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12" name="내용 개체 틀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6371545-39A2-8B28-45CC-E0375EDBC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758" y="192087"/>
            <a:ext cx="5345741" cy="6423025"/>
          </a:xfrm>
        </p:spPr>
      </p:pic>
    </p:spTree>
    <p:extLst>
      <p:ext uri="{BB962C8B-B14F-4D97-AF65-F5344CB8AC3E}">
        <p14:creationId xmlns:p14="http://schemas.microsoft.com/office/powerpoint/2010/main" val="10049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174FA-5699-E9F3-3765-E4679E89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24A79-CAB7-98B9-7914-33B7521A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251960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ko-Kore-KR" dirty="0"/>
              <a:t>2</a:t>
            </a:r>
            <a:r>
              <a:rPr kumimoji="1" lang="en-US" altLang="ko-KR" dirty="0"/>
              <a:t>01727034</a:t>
            </a:r>
            <a:r>
              <a:rPr kumimoji="1" lang="ko-KR" altLang="en-US" dirty="0"/>
              <a:t> 허도영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303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AD1D1-1E31-6C17-CEA0-D4AFFF3C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게임시연 영상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스네이크 바이트 시연 영상.mov">
            <a:hlinkClick r:id="" action="ppaction://media"/>
            <a:extLst>
              <a:ext uri="{FF2B5EF4-FFF2-40B4-BE49-F238E27FC236}">
                <a16:creationId xmlns:a16="http://schemas.microsoft.com/office/drawing/2014/main" id="{A2A5859A-58DD-0485-2614-D2D9FF6FF3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00238"/>
            <a:ext cx="6300787" cy="39127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2FCD8-1934-795E-987B-9E518D1C484C}"/>
              </a:ext>
            </a:extLst>
          </p:cNvPr>
          <p:cNvSpPr txBox="1"/>
          <p:nvPr/>
        </p:nvSpPr>
        <p:spPr>
          <a:xfrm>
            <a:off x="7958138" y="2100263"/>
            <a:ext cx="33956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재미요소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스타트 이후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</a:t>
            </a:r>
            <a:r>
              <a:rPr kumimoji="1" lang="ko-KR" altLang="en-US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먹으면 스코어가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 올라가고 점점 꼬리가 길어지고 속도도 점점 빨라져 게임 난이도가 늘어난다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 요약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뱀의 머리가 </a:t>
            </a:r>
            <a:r>
              <a:rPr kumimoji="1" lang="ko-KR" altLang="en-US" sz="2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꼬리랑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벽에 닿지 않게 조심해서 하는 게임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kumimoji="1" lang="ko-Kore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14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AA688-2202-581A-4B82-456FC079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22A65-2664-A591-8214-CBA15CFD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ko-Kore-KR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clear_screen</a:t>
            </a:r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Setup()</a:t>
            </a:r>
          </a:p>
          <a:p>
            <a:r>
              <a:rPr lang="en" altLang="ko-Kore-KR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ShowGameOver</a:t>
            </a:r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Draw()</a:t>
            </a:r>
          </a:p>
          <a:p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Input()</a:t>
            </a:r>
          </a:p>
          <a:p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Logic()</a:t>
            </a:r>
          </a:p>
          <a:p>
            <a:r>
              <a:rPr lang="en" altLang="ko-Kore-KR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print_title_screen</a:t>
            </a:r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en" altLang="ko-Kore-KR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print_rule_screen</a:t>
            </a:r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en" altLang="ko-Kore-KR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ResetGame</a:t>
            </a:r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  <a:p>
            <a:r>
              <a:rPr lang="en" altLang="ko-Kore-KR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232578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CACED-E49A-727D-D6DB-B5A0EE52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4" y="457200"/>
            <a:ext cx="4838218" cy="1672542"/>
          </a:xfrm>
        </p:spPr>
        <p:txBody>
          <a:bodyPr>
            <a:noAutofit/>
          </a:bodyPr>
          <a:lstStyle/>
          <a:p>
            <a:r>
              <a:rPr kumimoji="1" lang="en-US" altLang="ko-Kore-KR" sz="5400" dirty="0"/>
              <a:t>Clear screen</a:t>
            </a:r>
            <a:r>
              <a:rPr kumimoji="1" lang="en-US" altLang="ko-KR" sz="5400" dirty="0"/>
              <a:t>()</a:t>
            </a:r>
            <a:endParaRPr kumimoji="1" lang="ko-Kore-KR" altLang="en-US" sz="5400" dirty="0"/>
          </a:p>
        </p:txBody>
      </p:sp>
      <p:pic>
        <p:nvPicPr>
          <p:cNvPr id="6" name="내용 개체 틀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659E62C-B99A-512E-6E93-F5507BE9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642" y="2301192"/>
            <a:ext cx="5102095" cy="1672541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DE8081-5535-B7C4-D051-B5F84DA06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1" y="3654706"/>
            <a:ext cx="3932237" cy="3468470"/>
          </a:xfrm>
        </p:spPr>
        <p:txBody>
          <a:bodyPr/>
          <a:lstStyle/>
          <a:p>
            <a:r>
              <a:rPr kumimoji="1" lang="ko-KR" altLang="en-US" dirty="0"/>
              <a:t>화면을 지워주는 함수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37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77AD5-75CE-04FE-4D95-7B0AC6F2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86405"/>
          </a:xfrm>
        </p:spPr>
        <p:txBody>
          <a:bodyPr/>
          <a:lstStyle/>
          <a:p>
            <a:r>
              <a:rPr kumimoji="1" lang="en-US" altLang="ko-Kore-KR" dirty="0"/>
              <a:t>Setup()</a:t>
            </a:r>
            <a:endParaRPr kumimoji="1" lang="ko-Kore-KR" altLang="en-US" dirty="0"/>
          </a:p>
        </p:txBody>
      </p:sp>
      <p:pic>
        <p:nvPicPr>
          <p:cNvPr id="6" name="내용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E2AB0FA-8720-A20E-864C-FC0DEBE0B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429" y="1657892"/>
            <a:ext cx="5376783" cy="361419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8EE52-04ED-50B1-E0CB-49CC8CB6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706052"/>
            <a:ext cx="3932237" cy="2002536"/>
          </a:xfrm>
        </p:spPr>
        <p:txBody>
          <a:bodyPr/>
          <a:lstStyle/>
          <a:p>
            <a:r>
              <a:rPr kumimoji="1" lang="ko-KR" altLang="en-US" dirty="0"/>
              <a:t>게임을 시작하기 위한 함수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210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E2D93-4E20-3740-CCF9-87DD895D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2" y="971548"/>
            <a:ext cx="4517383" cy="1657350"/>
          </a:xfrm>
        </p:spPr>
        <p:txBody>
          <a:bodyPr>
            <a:normAutofit fontScale="90000"/>
          </a:bodyPr>
          <a:lstStyle/>
          <a:p>
            <a:r>
              <a:rPr lang="en" altLang="ko-Kore-KR" sz="4000" dirty="0" err="1">
                <a:effectLst/>
                <a:latin typeface="Helvetica Neue" panose="02000503000000020004" pitchFamily="2" charset="0"/>
              </a:rPr>
              <a:t>ShowGameOver</a:t>
            </a:r>
            <a:r>
              <a:rPr lang="en" altLang="ko-Kore-KR" sz="4000" dirty="0">
                <a:effectLst/>
                <a:latin typeface="Helvetica Neue" panose="02000503000000020004" pitchFamily="2" charset="0"/>
              </a:rPr>
              <a:t>()</a:t>
            </a:r>
            <a:br>
              <a:rPr lang="en" altLang="ko-Kore-KR" dirty="0">
                <a:effectLst/>
                <a:latin typeface="Helvetica Neue" panose="02000503000000020004" pitchFamily="2" charset="0"/>
              </a:rPr>
            </a:br>
            <a:endParaRPr kumimoji="1" lang="ko-Kore-KR" altLang="en-US" dirty="0"/>
          </a:p>
        </p:txBody>
      </p:sp>
      <p:pic>
        <p:nvPicPr>
          <p:cNvPr id="6" name="내용 개체 틀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D2DD0E6-B744-679B-4E9F-F241DB17A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838" y="1709374"/>
            <a:ext cx="6053137" cy="3110639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3CA0A5-8CAC-D1E2-FFF3-C1843136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ore-KR" altLang="en-US" dirty="0"/>
              <a:t>게임</a:t>
            </a:r>
            <a:r>
              <a:rPr kumimoji="1" lang="ko-KR" altLang="en-US" dirty="0"/>
              <a:t>종료가 </a:t>
            </a:r>
            <a:r>
              <a:rPr kumimoji="1" lang="ko-KR" altLang="en-US" dirty="0" err="1"/>
              <a:t>되었을때</a:t>
            </a:r>
            <a:r>
              <a:rPr kumimoji="1" lang="ko-KR" altLang="en-US" dirty="0"/>
              <a:t> 띄어지는 화면을 만드는 함수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2142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877824"/>
            <a:ext cx="3932237" cy="871537"/>
          </a:xfrm>
        </p:spPr>
        <p:txBody>
          <a:bodyPr>
            <a:normAutofit fontScale="90000"/>
          </a:bodyPr>
          <a:lstStyle/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Draw()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/>
          <a:lstStyle/>
          <a:p>
            <a:r>
              <a:rPr kumimoji="1" lang="ko-Kore-KR" altLang="en-US" dirty="0"/>
              <a:t>맵과</a:t>
            </a:r>
            <a:r>
              <a:rPr kumimoji="1" lang="ko-KR" altLang="en-US" dirty="0"/>
              <a:t> 지렁이를 그리는 함수</a:t>
            </a:r>
            <a:endParaRPr kumimoji="1" lang="en-US" altLang="ko-KR" dirty="0"/>
          </a:p>
        </p:txBody>
      </p:sp>
      <p:pic>
        <p:nvPicPr>
          <p:cNvPr id="10" name="내용 개체 틀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A9E8BB6-2E17-F696-A060-58386020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57200"/>
            <a:ext cx="5370512" cy="6191258"/>
          </a:xfrm>
        </p:spPr>
      </p:pic>
    </p:spTree>
    <p:extLst>
      <p:ext uri="{BB962C8B-B14F-4D97-AF65-F5344CB8AC3E}">
        <p14:creationId xmlns:p14="http://schemas.microsoft.com/office/powerpoint/2010/main" val="209848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877824"/>
            <a:ext cx="3932237" cy="871537"/>
          </a:xfrm>
        </p:spPr>
        <p:txBody>
          <a:bodyPr>
            <a:normAutofit fontScale="90000"/>
          </a:bodyPr>
          <a:lstStyle/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Input()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/>
          <a:lstStyle/>
          <a:p>
            <a:r>
              <a:rPr kumimoji="1" lang="ko-KR" altLang="en-US" dirty="0"/>
              <a:t>게임 방향키를 </a:t>
            </a:r>
            <a:r>
              <a:rPr kumimoji="1" lang="ko-KR" altLang="en-US" dirty="0" err="1"/>
              <a:t>쓸수</a:t>
            </a:r>
            <a:r>
              <a:rPr kumimoji="1" lang="ko-KR" altLang="en-US" dirty="0"/>
              <a:t> 있게 만드는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2AF3B7-B3B7-66D0-8025-E865B4660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381" y="556419"/>
            <a:ext cx="4091782" cy="5359400"/>
          </a:xfrm>
        </p:spPr>
      </p:pic>
    </p:spTree>
    <p:extLst>
      <p:ext uri="{BB962C8B-B14F-4D97-AF65-F5344CB8AC3E}">
        <p14:creationId xmlns:p14="http://schemas.microsoft.com/office/powerpoint/2010/main" val="392294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FBE15-DCD5-C75C-F283-A8F28B80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877824"/>
            <a:ext cx="3932237" cy="871537"/>
          </a:xfrm>
        </p:spPr>
        <p:txBody>
          <a:bodyPr>
            <a:normAutofit fontScale="90000"/>
          </a:bodyPr>
          <a:lstStyle/>
          <a:p>
            <a:r>
              <a:rPr lang="en" altLang="ko-Kore-KR" dirty="0">
                <a:effectLst/>
                <a:latin typeface="Helvetica Neue" panose="02000503000000020004" pitchFamily="2" charset="0"/>
              </a:rPr>
              <a:t>Logic()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A493-D7E7-FEDA-CFA0-35039B216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501" y="2427732"/>
            <a:ext cx="3932237" cy="2002536"/>
          </a:xfrm>
        </p:spPr>
        <p:txBody>
          <a:bodyPr/>
          <a:lstStyle/>
          <a:p>
            <a:r>
              <a:rPr kumimoji="1" lang="ko-KR" altLang="en-US" dirty="0"/>
              <a:t>게임이 전체적으로 </a:t>
            </a:r>
            <a:r>
              <a:rPr kumimoji="1" lang="ko-KR" altLang="en-US" dirty="0" err="1"/>
              <a:t>실행될수</a:t>
            </a:r>
            <a:r>
              <a:rPr kumimoji="1" lang="ko-KR" altLang="en-US" dirty="0"/>
              <a:t> 있게 만들어주는 함수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8" name="내용 개체 틀 7" descr="스크린샷, 텍스트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425047A-9A07-6731-5343-2D71B003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77811"/>
            <a:ext cx="4991100" cy="6280747"/>
          </a:xfrm>
        </p:spPr>
      </p:pic>
    </p:spTree>
    <p:extLst>
      <p:ext uri="{BB962C8B-B14F-4D97-AF65-F5344CB8AC3E}">
        <p14:creationId xmlns:p14="http://schemas.microsoft.com/office/powerpoint/2010/main" val="398091885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아틀라스</Template>
  <TotalTime>76</TotalTime>
  <Words>165</Words>
  <Application>Microsoft Macintosh PowerPoint</Application>
  <PresentationFormat>와이드스크린</PresentationFormat>
  <Paragraphs>40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Malgun Gothic</vt:lpstr>
      <vt:lpstr>Microsoft GothicNeo</vt:lpstr>
      <vt:lpstr>Arial</vt:lpstr>
      <vt:lpstr>Helvetica Neue</vt:lpstr>
      <vt:lpstr>SketchyVTI</vt:lpstr>
      <vt:lpstr>스네이크 게임</vt:lpstr>
      <vt:lpstr>게임시연 영상</vt:lpstr>
      <vt:lpstr>함수 </vt:lpstr>
      <vt:lpstr>Clear screen()</vt:lpstr>
      <vt:lpstr>Setup()</vt:lpstr>
      <vt:lpstr>ShowGameOver() </vt:lpstr>
      <vt:lpstr>Draw()</vt:lpstr>
      <vt:lpstr>Input()</vt:lpstr>
      <vt:lpstr>Logic()</vt:lpstr>
      <vt:lpstr>print_title_screen()</vt:lpstr>
      <vt:lpstr>print_rule_screen()</vt:lpstr>
      <vt:lpstr>ResetGame()</vt:lpstr>
      <vt:lpstr>Main()</vt:lpstr>
      <vt:lpstr>감사합니다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스네이크 게임</dc:title>
  <dc:creator>허도영</dc:creator>
  <cp:lastModifiedBy>허도영</cp:lastModifiedBy>
  <cp:revision>4</cp:revision>
  <dcterms:created xsi:type="dcterms:W3CDTF">2023-06-19T00:48:46Z</dcterms:created>
  <dcterms:modified xsi:type="dcterms:W3CDTF">2023-06-19T02:09:47Z</dcterms:modified>
</cp:coreProperties>
</file>